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728FBC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728FBC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728FBC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728FBC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728FBC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728FBC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728FBC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728FBC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728FBC"/>
        </a:solidFill>
        <a:effectLst/>
        <a:uFillTx/>
        <a:latin typeface="+mn-lt"/>
        <a:ea typeface="+mn-ea"/>
        <a:cs typeface="+mn-cs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728FBC"/>
        </a:fontRef>
        <a:srgbClr val="728FBC"/>
      </a:tcTxStyle>
      <a:tcStyle>
        <a:tcBdr>
          <a:left>
            <a:ln w="25400" cap="flat">
              <a:solidFill>
                <a:srgbClr val="728FBC"/>
              </a:solidFill>
              <a:prstDash val="solid"/>
              <a:miter lim="400000"/>
            </a:ln>
          </a:left>
          <a:right>
            <a:ln w="25400" cap="flat">
              <a:solidFill>
                <a:srgbClr val="728FBC"/>
              </a:solidFill>
              <a:prstDash val="solid"/>
              <a:miter lim="400000"/>
            </a:ln>
          </a:right>
          <a:top>
            <a:ln w="25400" cap="flat">
              <a:solidFill>
                <a:srgbClr val="728FBC"/>
              </a:solidFill>
              <a:prstDash val="solid"/>
              <a:miter lim="400000"/>
            </a:ln>
          </a:top>
          <a:bottom>
            <a:ln w="25400" cap="flat">
              <a:solidFill>
                <a:srgbClr val="728FBC"/>
              </a:solidFill>
              <a:prstDash val="solid"/>
              <a:miter lim="400000"/>
            </a:ln>
          </a:bottom>
          <a:insideH>
            <a:ln w="25400" cap="flat">
              <a:solidFill>
                <a:srgbClr val="728FBC"/>
              </a:solidFill>
              <a:prstDash val="solid"/>
              <a:miter lim="400000"/>
            </a:ln>
          </a:insideH>
          <a:insideV>
            <a:ln w="25400" cap="flat">
              <a:solidFill>
                <a:srgbClr val="728FB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7E4F3">
              <a:alpha val="4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728FBC"/>
              </a:solidFill>
              <a:prstDash val="solid"/>
              <a:miter lim="400000"/>
            </a:ln>
          </a:left>
          <a:right>
            <a:ln w="25400" cap="flat">
              <a:solidFill>
                <a:srgbClr val="728FBC"/>
              </a:solidFill>
              <a:prstDash val="solid"/>
              <a:miter lim="400000"/>
            </a:ln>
          </a:right>
          <a:top>
            <a:ln w="25400" cap="flat">
              <a:solidFill>
                <a:srgbClr val="728FBC"/>
              </a:solidFill>
              <a:prstDash val="solid"/>
              <a:miter lim="400000"/>
            </a:ln>
          </a:top>
          <a:bottom>
            <a:ln w="25400" cap="flat">
              <a:solidFill>
                <a:srgbClr val="728FBC"/>
              </a:solidFill>
              <a:prstDash val="solid"/>
              <a:miter lim="400000"/>
            </a:ln>
          </a:bottom>
          <a:insideH>
            <a:ln w="25400" cap="flat">
              <a:solidFill>
                <a:srgbClr val="728FBC"/>
              </a:solidFill>
              <a:prstDash val="solid"/>
              <a:miter lim="400000"/>
            </a:ln>
          </a:insideH>
          <a:insideV>
            <a:ln w="25400" cap="flat">
              <a:solidFill>
                <a:srgbClr val="728FBC"/>
              </a:solidFill>
              <a:prstDash val="solid"/>
              <a:miter lim="400000"/>
            </a:ln>
          </a:insideV>
        </a:tcBdr>
        <a:fill>
          <a:solidFill>
            <a:srgbClr val="7AA9F0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728FBC"/>
              </a:solidFill>
              <a:prstDash val="solid"/>
              <a:miter lim="400000"/>
            </a:ln>
          </a:left>
          <a:right>
            <a:ln w="25400" cap="flat">
              <a:solidFill>
                <a:srgbClr val="728FBC"/>
              </a:solidFill>
              <a:prstDash val="solid"/>
              <a:miter lim="400000"/>
            </a:ln>
          </a:right>
          <a:top>
            <a:ln w="25400" cap="flat">
              <a:solidFill>
                <a:srgbClr val="728FBC"/>
              </a:solidFill>
              <a:prstDash val="solid"/>
              <a:miter lim="400000"/>
            </a:ln>
          </a:top>
          <a:bottom>
            <a:ln w="25400" cap="flat">
              <a:solidFill>
                <a:srgbClr val="728FBC"/>
              </a:solidFill>
              <a:prstDash val="solid"/>
              <a:miter lim="400000"/>
            </a:ln>
          </a:bottom>
          <a:insideH>
            <a:ln w="25400" cap="flat">
              <a:solidFill>
                <a:srgbClr val="728FBC"/>
              </a:solidFill>
              <a:prstDash val="solid"/>
              <a:miter lim="400000"/>
            </a:ln>
          </a:insideH>
          <a:insideV>
            <a:ln w="25400" cap="flat">
              <a:solidFill>
                <a:srgbClr val="728FBC"/>
              </a:solidFill>
              <a:prstDash val="solid"/>
              <a:miter lim="400000"/>
            </a:ln>
          </a:insideV>
        </a:tcBdr>
        <a:fill>
          <a:solidFill>
            <a:srgbClr val="7AA9F0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728FBC"/>
              </a:solidFill>
              <a:prstDash val="solid"/>
              <a:miter lim="400000"/>
            </a:ln>
          </a:left>
          <a:right>
            <a:ln w="25400" cap="flat">
              <a:solidFill>
                <a:srgbClr val="728FBC"/>
              </a:solidFill>
              <a:prstDash val="solid"/>
              <a:miter lim="400000"/>
            </a:ln>
          </a:right>
          <a:top>
            <a:ln w="25400" cap="flat">
              <a:solidFill>
                <a:srgbClr val="728FBC"/>
              </a:solidFill>
              <a:prstDash val="solid"/>
              <a:miter lim="400000"/>
            </a:ln>
          </a:top>
          <a:bottom>
            <a:ln w="25400" cap="flat">
              <a:solidFill>
                <a:srgbClr val="728FBC"/>
              </a:solidFill>
              <a:prstDash val="solid"/>
              <a:miter lim="400000"/>
            </a:ln>
          </a:bottom>
          <a:insideH>
            <a:ln w="25400" cap="flat">
              <a:solidFill>
                <a:srgbClr val="728FBC"/>
              </a:solidFill>
              <a:prstDash val="solid"/>
              <a:miter lim="400000"/>
            </a:ln>
          </a:insideH>
          <a:insideV>
            <a:ln w="25400" cap="flat">
              <a:solidFill>
                <a:srgbClr val="728FBC"/>
              </a:solidFill>
              <a:prstDash val="solid"/>
              <a:miter lim="400000"/>
            </a:ln>
          </a:insideV>
        </a:tcBdr>
        <a:fill>
          <a:solidFill>
            <a:srgbClr val="7AA9F0">
              <a:alpha val="50000"/>
            </a:srgb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3" d="100"/>
          <a:sy n="63" d="100"/>
        </p:scale>
        <p:origin x="-1428" y="-3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97FB1-52C6-5F4E-A704-52E2C2DA4C5E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AD961-6E57-464F-ACE7-3C87311E7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22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4566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44500" y="3175000"/>
            <a:ext cx="12115800" cy="20447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44500" y="5346700"/>
            <a:ext cx="12115800" cy="1231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1pPr>
            <a:lvl2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2pPr>
            <a:lvl3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3pPr>
            <a:lvl4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4pPr>
            <a:lvl5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pic" sz="half" idx="13"/>
          </p:nvPr>
        </p:nvSpPr>
        <p:spPr>
          <a:xfrm>
            <a:off x="7454900" y="2940050"/>
            <a:ext cx="4445000" cy="5829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sz="half" idx="1"/>
          </p:nvPr>
        </p:nvSpPr>
        <p:spPr>
          <a:xfrm>
            <a:off x="444500" y="2374900"/>
            <a:ext cx="6565900" cy="6502400"/>
          </a:xfrm>
          <a:prstGeom prst="rect">
            <a:avLst/>
          </a:prstGeom>
        </p:spPr>
        <p:txBody>
          <a:bodyPr/>
          <a:lstStyle>
            <a:lvl1pPr marL="838946" indent="-356346">
              <a:spcBef>
                <a:spcPts val="4500"/>
              </a:spcBef>
              <a:buBlip>
                <a:blip r:embed="rId2"/>
              </a:buBlip>
              <a:tabLst>
                <a:tab pos="1473200" algn="l"/>
              </a:tabLst>
              <a:defRPr sz="3400"/>
            </a:lvl1pPr>
            <a:lvl2pPr marL="1296146" indent="-356346">
              <a:spcBef>
                <a:spcPts val="4500"/>
              </a:spcBef>
              <a:buBlip>
                <a:blip r:embed="rId2"/>
              </a:buBlip>
              <a:tabLst>
                <a:tab pos="1930400" algn="l"/>
              </a:tabLst>
              <a:defRPr sz="3400"/>
            </a:lvl2pPr>
            <a:lvl3pPr marL="1740646" indent="-356346">
              <a:spcBef>
                <a:spcPts val="4500"/>
              </a:spcBef>
              <a:buBlip>
                <a:blip r:embed="rId2"/>
              </a:buBlip>
              <a:tabLst>
                <a:tab pos="2374900" algn="l"/>
              </a:tabLst>
              <a:defRPr sz="3400"/>
            </a:lvl3pPr>
            <a:lvl4pPr marL="2197846" indent="-356346">
              <a:spcBef>
                <a:spcPts val="4500"/>
              </a:spcBef>
              <a:buBlip>
                <a:blip r:embed="rId2"/>
              </a:buBlip>
              <a:tabLst>
                <a:tab pos="2832100" algn="l"/>
              </a:tabLst>
              <a:defRPr sz="3400"/>
            </a:lvl4pPr>
            <a:lvl5pPr marL="2655046" indent="-356346">
              <a:spcBef>
                <a:spcPts val="4500"/>
              </a:spcBef>
              <a:buBlip>
                <a:blip r:embed="rId2"/>
              </a:buBlip>
              <a:tabLst>
                <a:tab pos="3289300" algn="l"/>
              </a:tabLst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sz="half" idx="1"/>
          </p:nvPr>
        </p:nvSpPr>
        <p:spPr>
          <a:xfrm>
            <a:off x="444500" y="2374900"/>
            <a:ext cx="6565900" cy="6502400"/>
          </a:xfrm>
          <a:prstGeom prst="rect">
            <a:avLst/>
          </a:prstGeom>
        </p:spPr>
        <p:txBody>
          <a:bodyPr/>
          <a:lstStyle>
            <a:lvl1pPr marL="838946" indent="-356346">
              <a:spcBef>
                <a:spcPts val="4500"/>
              </a:spcBef>
              <a:buBlip>
                <a:blip r:embed="rId2"/>
              </a:buBlip>
              <a:tabLst>
                <a:tab pos="1473200" algn="l"/>
              </a:tabLst>
              <a:defRPr sz="3400"/>
            </a:lvl1pPr>
            <a:lvl2pPr marL="1296146" indent="-356346">
              <a:spcBef>
                <a:spcPts val="4500"/>
              </a:spcBef>
              <a:buBlip>
                <a:blip r:embed="rId2"/>
              </a:buBlip>
              <a:tabLst>
                <a:tab pos="1930400" algn="l"/>
              </a:tabLst>
              <a:defRPr sz="3400"/>
            </a:lvl2pPr>
            <a:lvl3pPr marL="1740646" indent="-356346">
              <a:spcBef>
                <a:spcPts val="4500"/>
              </a:spcBef>
              <a:buBlip>
                <a:blip r:embed="rId2"/>
              </a:buBlip>
              <a:tabLst>
                <a:tab pos="2374900" algn="l"/>
              </a:tabLst>
              <a:defRPr sz="3400"/>
            </a:lvl3pPr>
            <a:lvl4pPr marL="2197846" indent="-356346">
              <a:spcBef>
                <a:spcPts val="4500"/>
              </a:spcBef>
              <a:buBlip>
                <a:blip r:embed="rId2"/>
              </a:buBlip>
              <a:tabLst>
                <a:tab pos="2832100" algn="l"/>
              </a:tabLst>
              <a:defRPr sz="3400"/>
            </a:lvl4pPr>
            <a:lvl5pPr marL="2655046" indent="-356346">
              <a:spcBef>
                <a:spcPts val="4500"/>
              </a:spcBef>
              <a:buBlip>
                <a:blip r:embed="rId2"/>
              </a:buBlip>
              <a:tabLst>
                <a:tab pos="3289300" algn="l"/>
              </a:tabLst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sz="half" idx="1"/>
          </p:nvPr>
        </p:nvSpPr>
        <p:spPr>
          <a:xfrm>
            <a:off x="7772400" y="2374900"/>
            <a:ext cx="4787900" cy="6502400"/>
          </a:xfrm>
          <a:prstGeom prst="rect">
            <a:avLst/>
          </a:prstGeom>
        </p:spPr>
        <p:txBody>
          <a:bodyPr/>
          <a:lstStyle>
            <a:lvl1pPr marL="838946" indent="-356346">
              <a:spcBef>
                <a:spcPts val="4500"/>
              </a:spcBef>
              <a:buBlip>
                <a:blip r:embed="rId2"/>
              </a:buBlip>
              <a:tabLst>
                <a:tab pos="1473200" algn="l"/>
              </a:tabLst>
              <a:defRPr sz="3400"/>
            </a:lvl1pPr>
            <a:lvl2pPr marL="1296146" indent="-356346">
              <a:spcBef>
                <a:spcPts val="4500"/>
              </a:spcBef>
              <a:buBlip>
                <a:blip r:embed="rId2"/>
              </a:buBlip>
              <a:tabLst>
                <a:tab pos="1930400" algn="l"/>
              </a:tabLst>
              <a:defRPr sz="3400"/>
            </a:lvl2pPr>
            <a:lvl3pPr marL="1740646" indent="-356346">
              <a:spcBef>
                <a:spcPts val="4500"/>
              </a:spcBef>
              <a:buBlip>
                <a:blip r:embed="rId2"/>
              </a:buBlip>
              <a:tabLst>
                <a:tab pos="2374900" algn="l"/>
              </a:tabLst>
              <a:defRPr sz="3400"/>
            </a:lvl3pPr>
            <a:lvl4pPr marL="2197846" indent="-356346">
              <a:spcBef>
                <a:spcPts val="4500"/>
              </a:spcBef>
              <a:buBlip>
                <a:blip r:embed="rId2"/>
              </a:buBlip>
              <a:tabLst>
                <a:tab pos="2832100" algn="l"/>
              </a:tabLst>
              <a:defRPr sz="3400"/>
            </a:lvl4pPr>
            <a:lvl5pPr marL="2655046" indent="-356346">
              <a:spcBef>
                <a:spcPts val="4500"/>
              </a:spcBef>
              <a:buBlip>
                <a:blip r:embed="rId2"/>
              </a:buBlip>
              <a:tabLst>
                <a:tab pos="3289300" algn="l"/>
              </a:tabLst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tabLst>
                <a:tab pos="1524000" algn="l"/>
              </a:tabLst>
            </a:lvl1pPr>
            <a:lvl2pPr>
              <a:buBlip>
                <a:blip r:embed="rId2"/>
              </a:buBlip>
              <a:tabLst>
                <a:tab pos="1981200" algn="l"/>
              </a:tabLst>
            </a:lvl2pPr>
            <a:lvl3pPr>
              <a:buBlip>
                <a:blip r:embed="rId2"/>
              </a:buBlip>
              <a:tabLst>
                <a:tab pos="2425700" algn="l"/>
              </a:tabLst>
            </a:lvl3pPr>
            <a:lvl4pPr>
              <a:buBlip>
                <a:blip r:embed="rId2"/>
              </a:buBlip>
              <a:tabLst>
                <a:tab pos="2882900" algn="l"/>
              </a:tabLst>
            </a:lvl4pPr>
            <a:lvl5pPr>
              <a:buBlip>
                <a:blip r:embed="rId2"/>
              </a:buBlip>
              <a:tabLst>
                <a:tab pos="3340100" algn="l"/>
              </a:tabLst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605790" anchor="t"/>
          <a:lstStyle>
            <a:lvl1pPr marL="838946" indent="-356346">
              <a:spcBef>
                <a:spcPts val="4500"/>
              </a:spcBef>
              <a:buBlip>
                <a:blip r:embed="rId2"/>
              </a:buBlip>
              <a:tabLst>
                <a:tab pos="1473200" algn="l"/>
              </a:tabLst>
              <a:defRPr sz="3400"/>
            </a:lvl1pPr>
            <a:lvl2pPr marL="1296146" indent="-356346">
              <a:spcBef>
                <a:spcPts val="4500"/>
              </a:spcBef>
              <a:buBlip>
                <a:blip r:embed="rId2"/>
              </a:buBlip>
              <a:tabLst>
                <a:tab pos="1930400" algn="l"/>
              </a:tabLst>
              <a:defRPr sz="3400"/>
            </a:lvl2pPr>
            <a:lvl3pPr marL="1740646" indent="-356346">
              <a:spcBef>
                <a:spcPts val="4500"/>
              </a:spcBef>
              <a:buBlip>
                <a:blip r:embed="rId2"/>
              </a:buBlip>
              <a:tabLst>
                <a:tab pos="2374900" algn="l"/>
              </a:tabLst>
              <a:defRPr sz="3400"/>
            </a:lvl3pPr>
            <a:lvl4pPr marL="2197846" indent="-356346">
              <a:spcBef>
                <a:spcPts val="4500"/>
              </a:spcBef>
              <a:buBlip>
                <a:blip r:embed="rId2"/>
              </a:buBlip>
              <a:tabLst>
                <a:tab pos="2832100" algn="l"/>
              </a:tabLst>
              <a:defRPr sz="3400"/>
            </a:lvl4pPr>
            <a:lvl5pPr marL="2655046" indent="-356346">
              <a:spcBef>
                <a:spcPts val="4500"/>
              </a:spcBef>
              <a:buBlip>
                <a:blip r:embed="rId2"/>
              </a:buBlip>
              <a:tabLst>
                <a:tab pos="3289300" algn="l"/>
              </a:tabLst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44500" y="1270000"/>
            <a:ext cx="12115800" cy="7213600"/>
          </a:xfrm>
          <a:prstGeom prst="rect">
            <a:avLst/>
          </a:prstGeom>
        </p:spPr>
        <p:txBody>
          <a:bodyPr/>
          <a:lstStyle>
            <a:lvl1pPr>
              <a:spcBef>
                <a:spcPts val="4000"/>
              </a:spcBef>
              <a:buBlip>
                <a:blip r:embed="rId3"/>
              </a:buBlip>
              <a:tabLst>
                <a:tab pos="1524000" algn="l"/>
              </a:tabLst>
            </a:lvl1pPr>
            <a:lvl2pPr>
              <a:spcBef>
                <a:spcPts val="4000"/>
              </a:spcBef>
              <a:buBlip>
                <a:blip r:embed="rId3"/>
              </a:buBlip>
              <a:tabLst>
                <a:tab pos="1981200" algn="l"/>
              </a:tabLst>
            </a:lvl2pPr>
            <a:lvl3pPr>
              <a:spcBef>
                <a:spcPts val="4000"/>
              </a:spcBef>
              <a:buBlip>
                <a:blip r:embed="rId3"/>
              </a:buBlip>
              <a:tabLst>
                <a:tab pos="2425700" algn="l"/>
              </a:tabLst>
            </a:lvl3pPr>
            <a:lvl4pPr>
              <a:spcBef>
                <a:spcPts val="4000"/>
              </a:spcBef>
              <a:buBlip>
                <a:blip r:embed="rId3"/>
              </a:buBlip>
              <a:tabLst>
                <a:tab pos="2882900" algn="l"/>
              </a:tabLst>
            </a:lvl4pPr>
            <a:lvl5pPr>
              <a:spcBef>
                <a:spcPts val="4000"/>
              </a:spcBef>
              <a:buBlip>
                <a:blip r:embed="rId3"/>
              </a:buBlip>
              <a:tabLst>
                <a:tab pos="3340100" algn="l"/>
              </a:tabLst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444500" y="3175000"/>
            <a:ext cx="12115800" cy="3390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3139036" y="1130299"/>
            <a:ext cx="6731001" cy="5029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444500" y="6527800"/>
            <a:ext cx="12115800" cy="2222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half" idx="13"/>
          </p:nvPr>
        </p:nvSpPr>
        <p:spPr>
          <a:xfrm>
            <a:off x="7454900" y="1949449"/>
            <a:ext cx="4445000" cy="5829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444500" y="1409700"/>
            <a:ext cx="65659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xfrm>
            <a:off x="444500" y="4787900"/>
            <a:ext cx="65659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1pPr>
            <a:lvl2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2pPr>
            <a:lvl3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3pPr>
            <a:lvl4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4pPr>
            <a:lvl5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44500" y="152400"/>
            <a:ext cx="12115800" cy="1358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44500" y="2374900"/>
            <a:ext cx="12115800" cy="650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15"/>
              </a:buBlip>
              <a:tabLst>
                <a:tab pos="1524000" algn="l"/>
              </a:tabLst>
            </a:lvl1pPr>
            <a:lvl2pPr>
              <a:buBlip>
                <a:blip r:embed="rId15"/>
              </a:buBlip>
              <a:tabLst>
                <a:tab pos="1981200" algn="l"/>
              </a:tabLst>
            </a:lvl2pPr>
            <a:lvl3pPr>
              <a:buBlip>
                <a:blip r:embed="rId15"/>
              </a:buBlip>
              <a:tabLst>
                <a:tab pos="2425700" algn="l"/>
              </a:tabLst>
            </a:lvl3pPr>
            <a:lvl4pPr>
              <a:buBlip>
                <a:blip r:embed="rId15"/>
              </a:buBlip>
              <a:tabLst>
                <a:tab pos="2882900" algn="l"/>
              </a:tabLst>
            </a:lvl4pPr>
            <a:lvl5pPr>
              <a:buBlip>
                <a:blip r:embed="rId15"/>
              </a:buBlip>
              <a:tabLst>
                <a:tab pos="3340100" algn="l"/>
              </a:tabLst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5929" y="9258300"/>
            <a:ext cx="337584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spc="-2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515151"/>
          </a:solidFill>
          <a:uFillTx/>
          <a:latin typeface="+mj-lt"/>
          <a:ea typeface="+mj-ea"/>
          <a:cs typeface="+mj-cs"/>
          <a:sym typeface="Herculan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515151"/>
          </a:solidFill>
          <a:uFillTx/>
          <a:latin typeface="+mj-lt"/>
          <a:ea typeface="+mj-ea"/>
          <a:cs typeface="+mj-cs"/>
          <a:sym typeface="Herculan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515151"/>
          </a:solidFill>
          <a:uFillTx/>
          <a:latin typeface="+mj-lt"/>
          <a:ea typeface="+mj-ea"/>
          <a:cs typeface="+mj-cs"/>
          <a:sym typeface="Herculan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515151"/>
          </a:solidFill>
          <a:uFillTx/>
          <a:latin typeface="+mj-lt"/>
          <a:ea typeface="+mj-ea"/>
          <a:cs typeface="+mj-cs"/>
          <a:sym typeface="Herculan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515151"/>
          </a:solidFill>
          <a:uFillTx/>
          <a:latin typeface="+mj-lt"/>
          <a:ea typeface="+mj-ea"/>
          <a:cs typeface="+mj-cs"/>
          <a:sym typeface="Herculan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515151"/>
          </a:solidFill>
          <a:uFillTx/>
          <a:latin typeface="+mj-lt"/>
          <a:ea typeface="+mj-ea"/>
          <a:cs typeface="+mj-cs"/>
          <a:sym typeface="Herculan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515151"/>
          </a:solidFill>
          <a:uFillTx/>
          <a:latin typeface="+mj-lt"/>
          <a:ea typeface="+mj-ea"/>
          <a:cs typeface="+mj-cs"/>
          <a:sym typeface="Herculan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515151"/>
          </a:solidFill>
          <a:uFillTx/>
          <a:latin typeface="+mj-lt"/>
          <a:ea typeface="+mj-ea"/>
          <a:cs typeface="+mj-cs"/>
          <a:sym typeface="Herculan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515151"/>
          </a:solidFill>
          <a:uFillTx/>
          <a:latin typeface="+mj-lt"/>
          <a:ea typeface="+mj-ea"/>
          <a:cs typeface="+mj-cs"/>
          <a:sym typeface="Herculanum"/>
        </a:defRPr>
      </a:lvl9pPr>
    </p:titleStyle>
    <p:bodyStyle>
      <a:lvl1pPr marL="877652" marR="0" indent="-395052" algn="l" defTabSz="457200" latinLnBrk="0">
        <a:lnSpc>
          <a:spcPct val="100000"/>
        </a:lnSpc>
        <a:spcBef>
          <a:spcPts val="3000"/>
        </a:spcBef>
        <a:spcAft>
          <a:spcPts val="0"/>
        </a:spcAft>
        <a:buClrTx/>
        <a:buSzPct val="34000"/>
        <a:buFontTx/>
        <a:buBlip>
          <a:blip r:embed="rId15"/>
        </a:buBlip>
        <a:tabLst>
          <a:tab pos="1524000" algn="l"/>
        </a:tabLst>
        <a:defRPr sz="4200" b="0" i="0" u="none" strike="noStrike" cap="none" spc="0" baseline="0">
          <a:ln>
            <a:noFill/>
          </a:ln>
          <a:solidFill>
            <a:srgbClr val="728FBC"/>
          </a:solidFill>
          <a:uFillTx/>
          <a:latin typeface="+mn-lt"/>
          <a:ea typeface="+mn-ea"/>
          <a:cs typeface="+mn-cs"/>
          <a:sym typeface="Palatino"/>
        </a:defRPr>
      </a:lvl1pPr>
      <a:lvl2pPr marL="1334852" marR="0" indent="-395052" algn="l" defTabSz="457200" latinLnBrk="0">
        <a:lnSpc>
          <a:spcPct val="100000"/>
        </a:lnSpc>
        <a:spcBef>
          <a:spcPts val="3000"/>
        </a:spcBef>
        <a:spcAft>
          <a:spcPts val="0"/>
        </a:spcAft>
        <a:buClrTx/>
        <a:buSzPct val="34000"/>
        <a:buFontTx/>
        <a:buBlip>
          <a:blip r:embed="rId15"/>
        </a:buBlip>
        <a:tabLst>
          <a:tab pos="1524000" algn="l"/>
        </a:tabLst>
        <a:defRPr sz="4200" b="0" i="0" u="none" strike="noStrike" cap="none" spc="0" baseline="0">
          <a:ln>
            <a:noFill/>
          </a:ln>
          <a:solidFill>
            <a:srgbClr val="728FBC"/>
          </a:solidFill>
          <a:uFillTx/>
          <a:latin typeface="+mn-lt"/>
          <a:ea typeface="+mn-ea"/>
          <a:cs typeface="+mn-cs"/>
          <a:sym typeface="Palatino"/>
        </a:defRPr>
      </a:lvl2pPr>
      <a:lvl3pPr marL="1779352" marR="0" indent="-395052" algn="l" defTabSz="457200" latinLnBrk="0">
        <a:lnSpc>
          <a:spcPct val="100000"/>
        </a:lnSpc>
        <a:spcBef>
          <a:spcPts val="3000"/>
        </a:spcBef>
        <a:spcAft>
          <a:spcPts val="0"/>
        </a:spcAft>
        <a:buClrTx/>
        <a:buSzPct val="34000"/>
        <a:buFontTx/>
        <a:buBlip>
          <a:blip r:embed="rId15"/>
        </a:buBlip>
        <a:tabLst>
          <a:tab pos="1524000" algn="l"/>
        </a:tabLst>
        <a:defRPr sz="4200" b="0" i="0" u="none" strike="noStrike" cap="none" spc="0" baseline="0">
          <a:ln>
            <a:noFill/>
          </a:ln>
          <a:solidFill>
            <a:srgbClr val="728FBC"/>
          </a:solidFill>
          <a:uFillTx/>
          <a:latin typeface="+mn-lt"/>
          <a:ea typeface="+mn-ea"/>
          <a:cs typeface="+mn-cs"/>
          <a:sym typeface="Palatino"/>
        </a:defRPr>
      </a:lvl3pPr>
      <a:lvl4pPr marL="2236552" marR="0" indent="-395052" algn="l" defTabSz="457200" latinLnBrk="0">
        <a:lnSpc>
          <a:spcPct val="100000"/>
        </a:lnSpc>
        <a:spcBef>
          <a:spcPts val="3000"/>
        </a:spcBef>
        <a:spcAft>
          <a:spcPts val="0"/>
        </a:spcAft>
        <a:buClrTx/>
        <a:buSzPct val="34000"/>
        <a:buFontTx/>
        <a:buBlip>
          <a:blip r:embed="rId15"/>
        </a:buBlip>
        <a:tabLst>
          <a:tab pos="1524000" algn="l"/>
        </a:tabLst>
        <a:defRPr sz="4200" b="0" i="0" u="none" strike="noStrike" cap="none" spc="0" baseline="0">
          <a:ln>
            <a:noFill/>
          </a:ln>
          <a:solidFill>
            <a:srgbClr val="728FBC"/>
          </a:solidFill>
          <a:uFillTx/>
          <a:latin typeface="+mn-lt"/>
          <a:ea typeface="+mn-ea"/>
          <a:cs typeface="+mn-cs"/>
          <a:sym typeface="Palatino"/>
        </a:defRPr>
      </a:lvl4pPr>
      <a:lvl5pPr marL="2693752" marR="0" indent="-395052" algn="l" defTabSz="457200" latinLnBrk="0">
        <a:lnSpc>
          <a:spcPct val="100000"/>
        </a:lnSpc>
        <a:spcBef>
          <a:spcPts val="3000"/>
        </a:spcBef>
        <a:spcAft>
          <a:spcPts val="0"/>
        </a:spcAft>
        <a:buClrTx/>
        <a:buSzPct val="34000"/>
        <a:buFontTx/>
        <a:buBlip>
          <a:blip r:embed="rId15"/>
        </a:buBlip>
        <a:tabLst>
          <a:tab pos="1524000" algn="l"/>
        </a:tabLst>
        <a:defRPr sz="4200" b="0" i="0" u="none" strike="noStrike" cap="none" spc="0" baseline="0">
          <a:ln>
            <a:noFill/>
          </a:ln>
          <a:solidFill>
            <a:srgbClr val="728FBC"/>
          </a:solidFill>
          <a:uFillTx/>
          <a:latin typeface="+mn-lt"/>
          <a:ea typeface="+mn-ea"/>
          <a:cs typeface="+mn-cs"/>
          <a:sym typeface="Palatino"/>
        </a:defRPr>
      </a:lvl5pPr>
      <a:lvl6pPr marL="3049352" marR="0" indent="-395052" algn="l" defTabSz="457200" latinLnBrk="0">
        <a:lnSpc>
          <a:spcPct val="100000"/>
        </a:lnSpc>
        <a:spcBef>
          <a:spcPts val="3000"/>
        </a:spcBef>
        <a:spcAft>
          <a:spcPts val="0"/>
        </a:spcAft>
        <a:buClrTx/>
        <a:buSzPct val="34000"/>
        <a:buFontTx/>
        <a:buBlip>
          <a:blip r:embed="rId15"/>
        </a:buBlip>
        <a:tabLst>
          <a:tab pos="1524000" algn="l"/>
        </a:tabLst>
        <a:defRPr sz="4200" b="0" i="0" u="none" strike="noStrike" cap="none" spc="0" baseline="0">
          <a:ln>
            <a:noFill/>
          </a:ln>
          <a:solidFill>
            <a:srgbClr val="728FBC"/>
          </a:solidFill>
          <a:uFillTx/>
          <a:latin typeface="+mn-lt"/>
          <a:ea typeface="+mn-ea"/>
          <a:cs typeface="+mn-cs"/>
          <a:sym typeface="Palatino"/>
        </a:defRPr>
      </a:lvl6pPr>
      <a:lvl7pPr marL="3404952" marR="0" indent="-395052" algn="l" defTabSz="457200" latinLnBrk="0">
        <a:lnSpc>
          <a:spcPct val="100000"/>
        </a:lnSpc>
        <a:spcBef>
          <a:spcPts val="3000"/>
        </a:spcBef>
        <a:spcAft>
          <a:spcPts val="0"/>
        </a:spcAft>
        <a:buClrTx/>
        <a:buSzPct val="34000"/>
        <a:buFontTx/>
        <a:buBlip>
          <a:blip r:embed="rId15"/>
        </a:buBlip>
        <a:tabLst>
          <a:tab pos="1524000" algn="l"/>
        </a:tabLst>
        <a:defRPr sz="4200" b="0" i="0" u="none" strike="noStrike" cap="none" spc="0" baseline="0">
          <a:ln>
            <a:noFill/>
          </a:ln>
          <a:solidFill>
            <a:srgbClr val="728FBC"/>
          </a:solidFill>
          <a:uFillTx/>
          <a:latin typeface="+mn-lt"/>
          <a:ea typeface="+mn-ea"/>
          <a:cs typeface="+mn-cs"/>
          <a:sym typeface="Palatino"/>
        </a:defRPr>
      </a:lvl7pPr>
      <a:lvl8pPr marL="3760552" marR="0" indent="-395052" algn="l" defTabSz="457200" latinLnBrk="0">
        <a:lnSpc>
          <a:spcPct val="100000"/>
        </a:lnSpc>
        <a:spcBef>
          <a:spcPts val="3000"/>
        </a:spcBef>
        <a:spcAft>
          <a:spcPts val="0"/>
        </a:spcAft>
        <a:buClrTx/>
        <a:buSzPct val="34000"/>
        <a:buFontTx/>
        <a:buBlip>
          <a:blip r:embed="rId15"/>
        </a:buBlip>
        <a:tabLst>
          <a:tab pos="1524000" algn="l"/>
        </a:tabLst>
        <a:defRPr sz="4200" b="0" i="0" u="none" strike="noStrike" cap="none" spc="0" baseline="0">
          <a:ln>
            <a:noFill/>
          </a:ln>
          <a:solidFill>
            <a:srgbClr val="728FBC"/>
          </a:solidFill>
          <a:uFillTx/>
          <a:latin typeface="+mn-lt"/>
          <a:ea typeface="+mn-ea"/>
          <a:cs typeface="+mn-cs"/>
          <a:sym typeface="Palatino"/>
        </a:defRPr>
      </a:lvl8pPr>
      <a:lvl9pPr marL="4116152" marR="0" indent="-395052" algn="l" defTabSz="457200" latinLnBrk="0">
        <a:lnSpc>
          <a:spcPct val="100000"/>
        </a:lnSpc>
        <a:spcBef>
          <a:spcPts val="3000"/>
        </a:spcBef>
        <a:spcAft>
          <a:spcPts val="0"/>
        </a:spcAft>
        <a:buClrTx/>
        <a:buSzPct val="34000"/>
        <a:buFontTx/>
        <a:buBlip>
          <a:blip r:embed="rId15"/>
        </a:buBlip>
        <a:tabLst>
          <a:tab pos="1524000" algn="l"/>
        </a:tabLst>
        <a:defRPr sz="4200" b="0" i="0" u="none" strike="noStrike" cap="none" spc="0" baseline="0">
          <a:ln>
            <a:noFill/>
          </a:ln>
          <a:solidFill>
            <a:srgbClr val="728FBC"/>
          </a:solidFill>
          <a:uFillTx/>
          <a:latin typeface="+mn-lt"/>
          <a:ea typeface="+mn-ea"/>
          <a:cs typeface="+mn-cs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2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2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2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2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2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2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2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2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2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zVsPadNVAuMN0ZhRGhXY0lCcm8/view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Jesus, One with God in Prayer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838200" algn="l"/>
              </a:tabLst>
            </a:pPr>
            <a:endParaRPr/>
          </a:p>
        </p:txBody>
      </p:sp>
      <p:pic>
        <p:nvPicPr>
          <p:cNvPr id="120" name="2009-10-pray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900" y="5676900"/>
            <a:ext cx="4995334" cy="374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500"/>
            </a:lvl1pPr>
          </a:lstStyle>
          <a:p>
            <a:r>
              <a:t>Prayer in Action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34852">
              <a:buBlip>
                <a:blip r:embed="rId2"/>
              </a:buBlip>
              <a:tabLst>
                <a:tab pos="1524000" algn="l"/>
              </a:tabLst>
            </a:pPr>
            <a:r>
              <a:t>Prayer requires commitment and trust:</a:t>
            </a:r>
          </a:p>
          <a:p>
            <a:pPr marL="1779352" lvl="1">
              <a:buBlip>
                <a:blip r:embed="rId2"/>
              </a:buBlip>
              <a:tabLst>
                <a:tab pos="1981200" algn="l"/>
              </a:tabLst>
            </a:pPr>
            <a:r>
              <a:t>It’s a time commitment </a:t>
            </a:r>
          </a:p>
          <a:p>
            <a:pPr marL="1779352" lvl="1">
              <a:buBlip>
                <a:blip r:embed="rId2"/>
              </a:buBlip>
              <a:tabLst>
                <a:tab pos="1981200" algn="l"/>
              </a:tabLst>
            </a:pPr>
            <a:r>
              <a:t>It requires trust in God. </a:t>
            </a:r>
          </a:p>
          <a:p>
            <a:pPr marL="1334852">
              <a:buBlip>
                <a:blip r:embed="rId2"/>
              </a:buBlip>
              <a:tabLst>
                <a:tab pos="1524000" algn="l"/>
              </a:tabLst>
            </a:pPr>
            <a:r>
              <a:t>When prayer becomes an integral part of our lives, it becomes all that we say and do. </a:t>
            </a:r>
          </a:p>
          <a:p>
            <a:pPr marL="2330612" lvl="2" indent="-489112">
              <a:buBlip>
                <a:blip r:embed="rId2"/>
              </a:buBlip>
              <a:tabLst>
                <a:tab pos="2425700" algn="l"/>
              </a:tabLst>
              <a:defRPr sz="5200"/>
            </a:pPr>
            <a:r>
              <a:t>our life then becomes a prayer!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1" animBg="1" advAuto="0"/>
      <p:bldP spid="153" grpId="2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Forms of Prayer Emoji Key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0" y="584200"/>
            <a:ext cx="8928100" cy="892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 wonder why we say “God bless you” when someone sneezes?</a:t>
            </a:r>
          </a:p>
          <a:p>
            <a:r>
              <a:rPr lang="en-US" dirty="0" smtClean="0"/>
              <a:t>In the sixth century, when Gregory the Great was Pope, he asked people to pray as a way to combat bubonic plague.</a:t>
            </a:r>
          </a:p>
          <a:p>
            <a:r>
              <a:rPr lang="en-US" dirty="0" smtClean="0"/>
              <a:t>Because a sneeze could signal the start of the disease, the people would say “God bless you,” hoping that the person who sneezed would not get sick.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571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444500" y="-101600"/>
            <a:ext cx="12115800" cy="1358900"/>
          </a:xfrm>
          <a:prstGeom prst="rect">
            <a:avLst/>
          </a:prstGeom>
        </p:spPr>
        <p:txBody>
          <a:bodyPr/>
          <a:lstStyle/>
          <a:p>
            <a:r>
              <a:rPr dirty="0" smtClean="0"/>
              <a:t>T</a:t>
            </a:r>
            <a:r>
              <a:rPr lang="en-US" dirty="0" smtClean="0"/>
              <a:t>h</a:t>
            </a:r>
            <a:r>
              <a:rPr dirty="0" smtClean="0"/>
              <a:t>e </a:t>
            </a:r>
            <a:r>
              <a:rPr dirty="0"/>
              <a:t>Power of Prayer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0" y="1841500"/>
            <a:ext cx="13004800" cy="8204200"/>
          </a:xfrm>
          <a:prstGeom prst="rect">
            <a:avLst/>
          </a:prstGeom>
        </p:spPr>
        <p:txBody>
          <a:bodyPr/>
          <a:lstStyle/>
          <a:p>
            <a:pPr marL="1334852">
              <a:buBlip>
                <a:blip r:embed="rId2"/>
              </a:buBlip>
              <a:tabLst>
                <a:tab pos="1524000" algn="l"/>
              </a:tabLst>
            </a:pPr>
            <a:r>
              <a:rPr dirty="0"/>
              <a:t>What is a prayer?</a:t>
            </a:r>
          </a:p>
          <a:p>
            <a:pPr marL="1334852">
              <a:buBlip>
                <a:blip r:embed="rId2"/>
              </a:buBlip>
              <a:tabLst>
                <a:tab pos="1524000" algn="l"/>
              </a:tabLst>
            </a:pPr>
            <a:r>
              <a:rPr dirty="0"/>
              <a:t>Prayer is ongoing communication with God. </a:t>
            </a:r>
          </a:p>
          <a:p>
            <a:pPr marL="1779352" lvl="1">
              <a:buBlip>
                <a:blip r:embed="rId2"/>
              </a:buBlip>
              <a:tabLst>
                <a:tab pos="1981200" algn="l"/>
              </a:tabLst>
            </a:pPr>
            <a:r>
              <a:rPr dirty="0"/>
              <a:t>We communicate in all sorts of ways with our friends- phone calls, emails, texts, Instagram, Snapchat  etc. </a:t>
            </a:r>
          </a:p>
          <a:p>
            <a:pPr marL="1334852">
              <a:buBlip>
                <a:blip r:embed="rId2"/>
              </a:buBlip>
              <a:tabLst>
                <a:tab pos="1524000" algn="l"/>
              </a:tabLst>
            </a:pPr>
            <a:r>
              <a:rPr dirty="0"/>
              <a:t>Prayers don’t control God or manipulate Him into granting our wishes. </a:t>
            </a:r>
          </a:p>
          <a:p>
            <a:pPr marL="1334852">
              <a:lnSpc>
                <a:spcPct val="50000"/>
              </a:lnSpc>
              <a:buBlip>
                <a:blip r:embed="rId2"/>
              </a:buBlip>
              <a:tabLst>
                <a:tab pos="1524000" algn="l"/>
              </a:tabLst>
            </a:pPr>
            <a:r>
              <a:rPr dirty="0"/>
              <a:t>Prayers are answered in different ways:</a:t>
            </a:r>
          </a:p>
          <a:p>
            <a:pPr marL="2524444" lvl="3" indent="-225744">
              <a:lnSpc>
                <a:spcPct val="50000"/>
              </a:lnSpc>
              <a:buBlip>
                <a:blip r:embed="rId2"/>
              </a:buBlip>
              <a:tabLst>
                <a:tab pos="2882900" algn="l"/>
              </a:tabLst>
              <a:defRPr sz="6100"/>
            </a:pPr>
            <a:r>
              <a:rPr lang="en-US" sz="500" dirty="0" smtClean="0">
                <a:hlinkClick r:id="rId3"/>
              </a:rPr>
              <a:t>https://drive.google.com/file/d/0BzVsPadNVAuMN0ZhRGhXY0lCcm8/view</a:t>
            </a:r>
            <a:endParaRPr sz="500" dirty="0"/>
          </a:p>
        </p:txBody>
      </p:sp>
      <p:pic>
        <p:nvPicPr>
          <p:cNvPr id="124" name="prayer%20joy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7992" y="977900"/>
            <a:ext cx="3251201" cy="2159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1" animBg="1" advAuto="0"/>
      <p:bldP spid="123" grpId="3" build="p" bldLvl="5" animBg="1" advAuto="0"/>
      <p:bldP spid="124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to pray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444500" y="1739900"/>
            <a:ext cx="12115800" cy="1943100"/>
          </a:xfrm>
          <a:prstGeom prst="rect">
            <a:avLst/>
          </a:prstGeom>
        </p:spPr>
        <p:txBody>
          <a:bodyPr/>
          <a:lstStyle>
            <a:lvl1pPr marL="1334852">
              <a:buBlip>
                <a:blip r:embed="rId2"/>
              </a:buBlip>
              <a:tabLst>
                <a:tab pos="1524000" algn="l"/>
              </a:tabLst>
            </a:lvl1pPr>
          </a:lstStyle>
          <a:p>
            <a:r>
              <a:t>As Christians, we are called to pray as Jesus prayed: </a:t>
            </a:r>
          </a:p>
        </p:txBody>
      </p:sp>
      <p:sp>
        <p:nvSpPr>
          <p:cNvPr id="128" name="Shape 128"/>
          <p:cNvSpPr/>
          <p:nvPr/>
        </p:nvSpPr>
        <p:spPr>
          <a:xfrm>
            <a:off x="1193800" y="2654300"/>
            <a:ext cx="10604500" cy="394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numCol="2" spcCol="530225" anchor="ctr"/>
          <a:lstStyle/>
          <a:p>
            <a:pPr marL="1334852" lvl="2" indent="-395052" algn="l" defTabSz="457200">
              <a:spcBef>
                <a:spcPts val="3000"/>
              </a:spcBef>
              <a:buSzPct val="34000"/>
              <a:buBlip>
                <a:blip r:embed="rId2"/>
              </a:buBlip>
              <a:tabLst>
                <a:tab pos="1981200" algn="l"/>
              </a:tabLst>
              <a:defRPr sz="4200"/>
            </a:pPr>
            <a:endParaRPr/>
          </a:p>
          <a:p>
            <a:pPr marL="1334852" lvl="2" indent="-395052" algn="l" defTabSz="457200">
              <a:spcBef>
                <a:spcPts val="3000"/>
              </a:spcBef>
              <a:buSzPct val="34000"/>
              <a:buBlip>
                <a:blip r:embed="rId2"/>
              </a:buBlip>
              <a:tabLst>
                <a:tab pos="1981200" algn="l"/>
              </a:tabLst>
              <a:defRPr sz="4200"/>
            </a:pPr>
            <a:r>
              <a:t>alone</a:t>
            </a:r>
          </a:p>
          <a:p>
            <a:pPr marL="1334852" lvl="2" indent="-395052" algn="l" defTabSz="457200">
              <a:spcBef>
                <a:spcPts val="3000"/>
              </a:spcBef>
              <a:buSzPct val="34000"/>
              <a:buBlip>
                <a:blip r:embed="rId2"/>
              </a:buBlip>
              <a:tabLst>
                <a:tab pos="1981200" algn="l"/>
              </a:tabLst>
              <a:defRPr sz="4200"/>
            </a:pPr>
            <a:r>
              <a:t>with others</a:t>
            </a:r>
          </a:p>
          <a:p>
            <a:pPr marL="1334852" lvl="2" indent="-395052" algn="l" defTabSz="457200">
              <a:spcBef>
                <a:spcPts val="3000"/>
              </a:spcBef>
              <a:buSzPct val="34000"/>
              <a:buBlip>
                <a:blip r:embed="rId2"/>
              </a:buBlip>
              <a:tabLst>
                <a:tab pos="1981200" algn="l"/>
              </a:tabLst>
              <a:defRPr sz="4200"/>
            </a:pPr>
            <a:endParaRPr/>
          </a:p>
          <a:p>
            <a:pPr marL="1334852" lvl="2" indent="-395052" algn="l" defTabSz="457200">
              <a:spcBef>
                <a:spcPts val="3000"/>
              </a:spcBef>
              <a:buSzPct val="34000"/>
              <a:buBlip>
                <a:blip r:embed="rId2"/>
              </a:buBlip>
              <a:tabLst>
                <a:tab pos="1981200" algn="l"/>
              </a:tabLst>
              <a:defRPr sz="4200"/>
            </a:pPr>
            <a:r>
              <a:t>with words</a:t>
            </a:r>
          </a:p>
          <a:p>
            <a:pPr marL="1334852" lvl="2" indent="-395052" algn="l" defTabSz="457200">
              <a:spcBef>
                <a:spcPts val="3000"/>
              </a:spcBef>
              <a:buSzPct val="34000"/>
              <a:buBlip>
                <a:blip r:embed="rId2"/>
              </a:buBlip>
              <a:tabLst>
                <a:tab pos="1981200" algn="l"/>
              </a:tabLst>
              <a:defRPr sz="4200"/>
            </a:pPr>
            <a:r>
              <a:t>in silence</a:t>
            </a:r>
          </a:p>
        </p:txBody>
      </p:sp>
      <p:pic>
        <p:nvPicPr>
          <p:cNvPr id="129" name="Pray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55900" y="7175500"/>
            <a:ext cx="3562185" cy="240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ray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23100" y="7467600"/>
            <a:ext cx="3501310" cy="181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1" animBg="1" advAuto="0"/>
      <p:bldP spid="127" grpId="3" animBg="1" advAuto="0"/>
      <p:bldP spid="128" grpId="4" build="p" bldLvl="5" animBg="1" advAuto="0"/>
      <p:bldP spid="129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Prayer of </a:t>
            </a:r>
            <a:r>
              <a:rPr lang="en-US" dirty="0" smtClean="0"/>
              <a:t>J</a:t>
            </a:r>
            <a:r>
              <a:rPr dirty="0" smtClean="0"/>
              <a:t>esus</a:t>
            </a:r>
            <a:endParaRPr dirty="0"/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34852">
              <a:buBlip>
                <a:blip r:embed="rId2"/>
              </a:buBlip>
              <a:tabLst>
                <a:tab pos="1524000" algn="l"/>
              </a:tabLst>
            </a:pPr>
            <a:r>
              <a:t>Prayer is so we can connect with God and build a relationship with Him. </a:t>
            </a:r>
          </a:p>
          <a:p>
            <a:pPr marL="1334852">
              <a:buBlip>
                <a:blip r:embed="rId2"/>
              </a:buBlip>
              <a:tabLst>
                <a:tab pos="1524000" algn="l"/>
              </a:tabLst>
            </a:pPr>
            <a:r>
              <a:t>God knows what we need without us asking for it.</a:t>
            </a:r>
          </a:p>
          <a:p>
            <a:pPr marL="1334852">
              <a:buBlip>
                <a:blip r:embed="rId2"/>
              </a:buBlip>
              <a:tabLst>
                <a:tab pos="1524000" algn="l"/>
              </a:tabLst>
            </a:pPr>
            <a:r>
              <a:t>But God invites us to be close to Him- we can become closer to God through prayer.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animBg="1" advAuto="0"/>
      <p:bldP spid="133" grpId="2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EXIT SLIP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532378" indent="-592578">
              <a:buBlip>
                <a:blip r:embed="rId2"/>
              </a:buBlip>
              <a:tabLst>
                <a:tab pos="1524000" algn="l"/>
              </a:tabLst>
              <a:defRPr sz="6300"/>
            </a:lvl1pPr>
          </a:lstStyle>
          <a:p>
            <a:r>
              <a:t>I can better my prayer life by....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 advAuto="0"/>
      <p:bldP spid="136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Gift of Prayer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444500" y="2146300"/>
            <a:ext cx="12115800" cy="6502400"/>
          </a:xfrm>
          <a:prstGeom prst="rect">
            <a:avLst/>
          </a:prstGeom>
        </p:spPr>
        <p:txBody>
          <a:bodyPr/>
          <a:lstStyle/>
          <a:p>
            <a:pPr marL="1334852">
              <a:buBlip>
                <a:blip r:embed="rId2"/>
              </a:buBlip>
              <a:tabLst>
                <a:tab pos="1524000" algn="l"/>
              </a:tabLst>
            </a:pPr>
            <a:r>
              <a:t>Prayer is a gift God gives us- to connect with Him. </a:t>
            </a:r>
          </a:p>
          <a:p>
            <a:pPr marL="1334852">
              <a:buBlip>
                <a:blip r:embed="rId2"/>
              </a:buBlip>
              <a:tabLst>
                <a:tab pos="1524000" algn="l"/>
              </a:tabLst>
            </a:pPr>
            <a:r>
              <a:t>We are called to pray as individuals and as a </a:t>
            </a:r>
            <a:r>
              <a:rPr u="sng"/>
              <a:t>community</a:t>
            </a:r>
            <a:r>
              <a:t>. </a:t>
            </a:r>
          </a:p>
          <a:p>
            <a:pPr marL="1779352" lvl="1">
              <a:buBlip>
                <a:blip r:embed="rId2"/>
              </a:buBlip>
              <a:tabLst>
                <a:tab pos="1981200" algn="l"/>
              </a:tabLst>
            </a:pPr>
            <a:r>
              <a:t>some examples: </a:t>
            </a:r>
          </a:p>
          <a:p>
            <a:pPr marL="2236552" lvl="2">
              <a:buBlip>
                <a:blip r:embed="rId2"/>
              </a:buBlip>
              <a:tabLst>
                <a:tab pos="2425700" algn="l"/>
              </a:tabLst>
            </a:pPr>
            <a:r>
              <a:t>Liturgy of the Hours </a:t>
            </a:r>
          </a:p>
          <a:p>
            <a:pPr marL="2236552" lvl="2">
              <a:buBlip>
                <a:blip r:embed="rId2"/>
              </a:buBlip>
              <a:tabLst>
                <a:tab pos="2425700" algn="l"/>
              </a:tabLst>
            </a:pPr>
            <a:r>
              <a:t>Mass!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1" animBg="1" advAuto="0"/>
      <p:bldP spid="139" grpId="2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Expressions of Prayer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444500" y="1358900"/>
            <a:ext cx="12115800" cy="9055100"/>
          </a:xfrm>
          <a:prstGeom prst="rect">
            <a:avLst/>
          </a:prstGeom>
        </p:spPr>
        <p:txBody>
          <a:bodyPr/>
          <a:lstStyle/>
          <a:p>
            <a:pPr marL="1334852">
              <a:buBlip>
                <a:blip r:embed="rId2"/>
              </a:buBlip>
              <a:tabLst>
                <a:tab pos="1524000" algn="l"/>
              </a:tabLst>
            </a:pPr>
            <a:r>
              <a:rPr u="sng"/>
              <a:t>Vocal Prayer</a:t>
            </a:r>
            <a:r>
              <a:t>- speaking aloud or silently in our heart. </a:t>
            </a:r>
          </a:p>
          <a:p>
            <a:pPr marL="1779352" lvl="1">
              <a:buBlip>
                <a:blip r:embed="rId2"/>
              </a:buBlip>
              <a:tabLst>
                <a:tab pos="1981200" algn="l"/>
              </a:tabLst>
            </a:pPr>
            <a:r>
              <a:t>Can include traditional prayers:</a:t>
            </a:r>
          </a:p>
          <a:p>
            <a:pPr marL="2693752" lvl="3">
              <a:buBlip>
                <a:blip r:embed="rId2"/>
              </a:buBlip>
              <a:tabLst>
                <a:tab pos="2882900" algn="l"/>
              </a:tabLst>
            </a:pPr>
            <a:r>
              <a:t>Lord’s Prayer, Hail Mary, Act of Contrition etc. </a:t>
            </a:r>
          </a:p>
          <a:p>
            <a:pPr marL="1779352" lvl="1">
              <a:buBlip>
                <a:blip r:embed="rId2"/>
              </a:buBlip>
              <a:tabLst>
                <a:tab pos="1981200" algn="l"/>
              </a:tabLst>
            </a:pPr>
            <a:r>
              <a:t>Or can be personal, spontaneous prayer </a:t>
            </a:r>
          </a:p>
          <a:p>
            <a:pPr marL="2693752" lvl="3">
              <a:buBlip>
                <a:blip r:embed="rId2"/>
              </a:buBlip>
              <a:tabLst>
                <a:tab pos="2882900" algn="l"/>
              </a:tabLst>
            </a:pPr>
            <a:r>
              <a:t>One we make up- we simply speak to God and say what’s on our hearts.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1" animBg="1" advAuto="0"/>
      <p:bldP spid="142" grpId="2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127000" y="-266700"/>
            <a:ext cx="12115800" cy="2501900"/>
          </a:xfrm>
          <a:prstGeom prst="rect">
            <a:avLst/>
          </a:prstGeom>
        </p:spPr>
        <p:txBody>
          <a:bodyPr/>
          <a:lstStyle/>
          <a:p>
            <a:r>
              <a:t>Expressions of Prayer Cont.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34852">
              <a:buBlip>
                <a:blip r:embed="rId2"/>
              </a:buBlip>
              <a:tabLst>
                <a:tab pos="1524000" algn="l"/>
              </a:tabLst>
            </a:pPr>
            <a:r>
              <a:rPr u="sng" dirty="0"/>
              <a:t>Meditation</a:t>
            </a:r>
            <a:r>
              <a:rPr dirty="0"/>
              <a:t>- a prayer in which we are silent and concentrate on listening to God through our feelings, imagination, and thoughts.</a:t>
            </a:r>
          </a:p>
          <a:p>
            <a:pPr marL="1779352" lvl="1">
              <a:buBlip>
                <a:blip r:embed="rId2"/>
              </a:buBlip>
              <a:tabLst>
                <a:tab pos="1981200" algn="l"/>
              </a:tabLst>
            </a:pPr>
            <a:r>
              <a:rPr dirty="0"/>
              <a:t>Meditation is thinking about God’s presence in our lives and choosing what </a:t>
            </a:r>
            <a:r>
              <a:rPr lang="en-US" dirty="0" smtClean="0"/>
              <a:t>H</a:t>
            </a:r>
            <a:r>
              <a:rPr dirty="0" smtClean="0"/>
              <a:t>e </a:t>
            </a:r>
            <a:r>
              <a:rPr dirty="0"/>
              <a:t>wants us to do.  </a:t>
            </a:r>
          </a:p>
          <a:p>
            <a:pPr marL="1334852">
              <a:buBlip>
                <a:blip r:embed="rId2"/>
              </a:buBlip>
              <a:tabLst>
                <a:tab pos="1524000" algn="l"/>
              </a:tabLst>
            </a:pPr>
            <a:r>
              <a:rPr u="sng" dirty="0"/>
              <a:t>Contemplation</a:t>
            </a:r>
            <a:r>
              <a:rPr dirty="0"/>
              <a:t>- a form of wordless prayer. It is simply being in God’s presence.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1" animBg="1" advAuto="0"/>
      <p:bldP spid="145" grpId="2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Adoration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-139700" y="1079500"/>
            <a:ext cx="13284200" cy="7112000"/>
          </a:xfrm>
          <a:prstGeom prst="rect">
            <a:avLst/>
          </a:prstGeom>
        </p:spPr>
        <p:txBody>
          <a:bodyPr/>
          <a:lstStyle/>
          <a:p>
            <a:pPr marL="1334852">
              <a:spcBef>
                <a:spcPts val="900"/>
              </a:spcBef>
              <a:buBlip>
                <a:blip r:embed="rId2"/>
              </a:buBlip>
              <a:tabLst>
                <a:tab pos="1524000" algn="l"/>
              </a:tabLst>
              <a:defRPr b="1"/>
            </a:pPr>
            <a:r>
              <a:t>Eucharistic Adoration- when the Blessed Sacrament is exposed and adored. </a:t>
            </a:r>
          </a:p>
          <a:p>
            <a:pPr marL="1779352" lvl="1">
              <a:spcBef>
                <a:spcPts val="900"/>
              </a:spcBef>
              <a:buBlip>
                <a:blip r:embed="rId2"/>
              </a:buBlip>
              <a:tabLst>
                <a:tab pos="1981200" algn="l"/>
              </a:tabLst>
              <a:defRPr b="1"/>
            </a:pPr>
            <a:r>
              <a:rPr b="0"/>
              <a:t>adoring and honoring the Eucharistic Presence of Christ.</a:t>
            </a:r>
          </a:p>
          <a:p>
            <a:pPr marL="3404952" lvl="5">
              <a:spcBef>
                <a:spcPts val="900"/>
              </a:spcBef>
              <a:buBlip>
                <a:blip r:embed="rId2"/>
              </a:buBlip>
              <a:tabLst>
                <a:tab pos="3340100" algn="l"/>
              </a:tabLst>
              <a:defRPr b="1"/>
            </a:pPr>
            <a:r>
              <a:rPr b="0"/>
              <a:t>During Eucharistic Adoration we “watch and wait” we remain “silent” in His Presence and open ourselves to His Graces which flow from the Eucharist. </a:t>
            </a:r>
          </a:p>
        </p:txBody>
      </p:sp>
      <p:pic>
        <p:nvPicPr>
          <p:cNvPr id="149" name="url?sa=i&amp;rct=j&amp;q=&amp;esrc=s&amp;source=images&amp;cd=&amp;docid=ULYghcNTXNXutM&amp;tbnid=d0aa5uOgEdAe0M-&amp;ved=0CAUQjRw&amp;url=http%3A%2F%2Fwww.stcatherinesiena.com%2FAdoration.html&amp;ei=Fo9qUuHaJceekQfnvYBI&amp;bvm=bv.55123115,d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9899" y="5340823"/>
            <a:ext cx="2209801" cy="32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1952153" y="7823200"/>
            <a:ext cx="10960101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-</a:t>
            </a:r>
            <a:r>
              <a:rPr i="1"/>
              <a:t>Monstrance</a:t>
            </a:r>
            <a:r>
              <a:t> -a sacred vessel in which the consecrated Host is exposed for the adoration of the faithful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5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5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1" animBg="1" advAuto="0"/>
      <p:bldP spid="148" grpId="2" build="p" bldLvl="5" animBg="1" advAuto="0"/>
      <p:bldP spid="149" grpId="3" animBg="1" advAuto="0"/>
      <p:bldP spid="150" grpId="4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BC8F4B"/>
      </a:dk1>
      <a:lt1>
        <a:srgbClr val="728FBC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rculanum"/>
        <a:ea typeface="Herculanum"/>
        <a:cs typeface="Herculanum"/>
      </a:majorFont>
      <a:minorFont>
        <a:latin typeface="Palatino"/>
        <a:ea typeface="Palatino"/>
        <a:cs typeface="Palatin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AA9F0">
            <a:alpha val="50000"/>
          </a:srgbClr>
        </a:solidFill>
        <a:ln w="25400" cap="flat">
          <a:solidFill>
            <a:srgbClr val="728FBC">
              <a:alpha val="500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728FBC">
              <a:alpha val="500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728FBC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rculanum"/>
        <a:ea typeface="Herculanum"/>
        <a:cs typeface="Herculanum"/>
      </a:majorFont>
      <a:minorFont>
        <a:latin typeface="Palatino"/>
        <a:ea typeface="Palatino"/>
        <a:cs typeface="Palatin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AA9F0">
            <a:alpha val="50000"/>
          </a:srgbClr>
        </a:solidFill>
        <a:ln w="25400" cap="flat">
          <a:solidFill>
            <a:srgbClr val="728FBC">
              <a:alpha val="500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728FBC">
              <a:alpha val="500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728FBC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487</Words>
  <Application>Microsoft Office PowerPoint</Application>
  <PresentationFormat>Custom</PresentationFormat>
  <Paragraphs>53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White</vt:lpstr>
      <vt:lpstr>Jesus, One with God in Prayer</vt:lpstr>
      <vt:lpstr>The Power of Prayer</vt:lpstr>
      <vt:lpstr>How to pray</vt:lpstr>
      <vt:lpstr>The Prayer of Jesus</vt:lpstr>
      <vt:lpstr>EXIT SLIP</vt:lpstr>
      <vt:lpstr>The Gift of Prayer</vt:lpstr>
      <vt:lpstr>Expressions of Prayer</vt:lpstr>
      <vt:lpstr>Expressions of Prayer Cont.</vt:lpstr>
      <vt:lpstr>Adoration</vt:lpstr>
      <vt:lpstr>Prayer in Action</vt:lpstr>
      <vt:lpstr>PowerPoint Presentation</vt:lpstr>
      <vt:lpstr>Fun Fact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Jesus, One with God in Prayer</dc:title>
  <dc:creator>Terese Mirabelli</dc:creator>
  <cp:lastModifiedBy>Terese Mirabelli</cp:lastModifiedBy>
  <cp:revision>7</cp:revision>
  <cp:lastPrinted>2016-10-11T02:19:27Z</cp:lastPrinted>
  <dcterms:modified xsi:type="dcterms:W3CDTF">2016-10-11T15:29:57Z</dcterms:modified>
</cp:coreProperties>
</file>